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97EDE-EDAB-4937-9A30-6FDCE8812FC4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EE75C-52E4-4878-8354-6AFD336F10A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620688"/>
            <a:ext cx="8064896" cy="5616624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66682"/>
            <a:ext cx="7992888" cy="495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0728"/>
            <a:ext cx="69847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/>
              <a:t>CNEL</a:t>
            </a:r>
          </a:p>
          <a:p>
            <a:endParaRPr lang="it-IT" sz="2400" b="1" dirty="0"/>
          </a:p>
          <a:p>
            <a:r>
              <a:rPr lang="it-IT" sz="2400" b="1" dirty="0" smtClean="0"/>
              <a:t>Art</a:t>
            </a:r>
            <a:r>
              <a:rPr lang="it-IT" sz="2400" b="1" dirty="0"/>
              <a:t>. 99.</a:t>
            </a:r>
          </a:p>
          <a:p>
            <a:r>
              <a:rPr lang="it-IT" sz="2400" dirty="0"/>
              <a:t>Il Consiglio nazionale dell'economia e del lavoro è composto, nei modi stabiliti dalla legge, di esperti e di rappresentanti delle categorie produttive, in misura che tenga conto della loro importanza numerica e qualitativa.</a:t>
            </a:r>
          </a:p>
          <a:p>
            <a:r>
              <a:rPr lang="it-IT" sz="2400" dirty="0"/>
              <a:t>È organo di consulenza delle Camere e del Governo per le materie e secondo le funzioni che gli sono attribuite dalla legge.</a:t>
            </a:r>
          </a:p>
          <a:p>
            <a:r>
              <a:rPr lang="it-IT" sz="2400" dirty="0"/>
              <a:t>Ha l'iniziativa legislativa e può contribuire alla elaborazione della legislazione economica e sociale secondo i principi ed entro i limiti stabiliti dalla legge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4090466"/>
          </a:xfrm>
        </p:spPr>
        <p:txBody>
          <a:bodyPr>
            <a:normAutofit fontScale="90000"/>
          </a:bodyPr>
          <a:lstStyle/>
          <a:p>
            <a:pPr algn="l"/>
            <a:r>
              <a:rPr lang="it-IT" sz="3200" dirty="0" smtClean="0"/>
              <a:t>Regioni</a:t>
            </a:r>
            <a:br>
              <a:rPr lang="it-IT" sz="3200" dirty="0" smtClean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b="1" dirty="0"/>
              <a:t>Art. 121.</a:t>
            </a:r>
            <a:br>
              <a:rPr lang="it-IT" sz="3200" b="1" dirty="0"/>
            </a:br>
            <a:r>
              <a:rPr lang="it-IT" sz="3200" dirty="0"/>
              <a:t>Sono organi della Regione: il Consiglio regionale, la Giunta e il suo Presidente.</a:t>
            </a:r>
            <a:br>
              <a:rPr lang="it-IT" sz="3200" dirty="0"/>
            </a:br>
            <a:r>
              <a:rPr lang="it-IT" sz="3200" dirty="0"/>
              <a:t>Il Consiglio regionale esercita le potestà legislative attribuite alla Regione e le altre funzioni conferitegli dalla Costituzione e dalle leggi. Può fare proposte di legge alle Camere.</a:t>
            </a:r>
            <a:br>
              <a:rPr lang="it-IT" sz="3200" dirty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</Words>
  <Application>Microsoft Office PowerPoint</Application>
  <PresentationFormat>Presentazione su schermo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Regioni  Art. 121. Sono organi della Regione: il Consiglio regionale, la Giunta e il suo Presidente. Il Consiglio regionale esercita le potestà legislative attribuite alla Regione e le altre funzioni conferitegli dalla Costituzione e dalle leggi. Può fare proposte di legge alle Camere.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2012-10-10T08:35:02Z</dcterms:created>
  <dcterms:modified xsi:type="dcterms:W3CDTF">2012-10-10T08:43:29Z</dcterms:modified>
</cp:coreProperties>
</file>